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906000" cy="6858000" type="A4"/>
  <p:notesSz cx="6669088" cy="98726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k GACHINAT" initials="FG" lastIdx="1" clrIdx="0">
    <p:extLst>
      <p:ext uri="{19B8F6BF-5375-455C-9EA6-DF929625EA0E}">
        <p15:presenceInfo xmlns:p15="http://schemas.microsoft.com/office/powerpoint/2012/main" userId="S-1-5-21-527237240-1532298954-682003330-12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FF00"/>
    <a:srgbClr val="FF9933"/>
    <a:srgbClr val="9999FF"/>
    <a:srgbClr val="66CCFF"/>
    <a:srgbClr val="3399FF"/>
    <a:srgbClr val="33CCFF"/>
    <a:srgbClr val="9966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8" autoAdjust="0"/>
    <p:restoredTop sz="82483" autoAdjust="0"/>
  </p:normalViewPr>
  <p:slideViewPr>
    <p:cSldViewPr>
      <p:cViewPr varScale="1">
        <p:scale>
          <a:sx n="94" d="100"/>
          <a:sy n="94" d="100"/>
        </p:scale>
        <p:origin x="1794" y="114"/>
      </p:cViewPr>
      <p:guideLst>
        <p:guide orient="horz" pos="2160"/>
        <p:guide pos="3120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889938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993" y="3"/>
            <a:ext cx="2889938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6745"/>
            <a:ext cx="2889938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993" y="9376745"/>
            <a:ext cx="2889938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5657E3-1388-463E-BAB5-596509484769}" type="slidenum">
              <a:rPr lang="en-US" altLang="ja-JP"/>
              <a:pPr/>
              <a:t>‹N°›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3196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889938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993" y="3"/>
            <a:ext cx="2889938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1988" y="741363"/>
            <a:ext cx="5345112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689518"/>
            <a:ext cx="5335270" cy="4442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745"/>
            <a:ext cx="2889938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 dirty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993" y="9376745"/>
            <a:ext cx="2889938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2912D89-75A6-4219-B94B-540A4FE21762}" type="slidenum">
              <a:rPr lang="en-US" altLang="ja-JP"/>
              <a:pPr/>
              <a:t>‹N°›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06059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1" descr="C:\Documents and Settings\naosada\Local Settings\Temp\FWTemp\0000000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906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65100" y="6572250"/>
            <a:ext cx="47879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900" dirty="0">
                <a:ea typeface="ＭＳ 明朝" pitchFamily="17" charset="-128"/>
              </a:rPr>
              <a:t>FURUNO ELECTRIC CO., LTD. All Rights Reserved.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742950" y="1676400"/>
            <a:ext cx="8420100" cy="1371600"/>
          </a:xfrm>
        </p:spPr>
        <p:txBody>
          <a:bodyPr/>
          <a:lstStyle>
            <a:lvl1pPr algn="ctr">
              <a:defRPr sz="44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ES" altLang="ja-JP"/>
              <a:t>Haga clic para modificar el estilo de título del patrón</a:t>
            </a:r>
            <a:endParaRPr lang="ja-JP" altLang="en-US" dirty="0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36576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ES" altLang="ja-JP"/>
              <a:t>Haga clic para modificar el estilo de subtítulo del patrón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1311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ERTIC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ja-JP"/>
              <a:t>Haga clic para modificar el estilo de título del patrón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altLang="ja-JP"/>
              <a:t>Haga clic para modificar los estilos de texto del patrón</a:t>
            </a:r>
          </a:p>
          <a:p>
            <a:pPr lvl="1"/>
            <a:r>
              <a:rPr lang="es-ES" altLang="ja-JP"/>
              <a:t>Segundo nivel</a:t>
            </a:r>
          </a:p>
          <a:p>
            <a:pPr lvl="2"/>
            <a:r>
              <a:rPr lang="es-ES" altLang="ja-JP"/>
              <a:t>Tercer nivel</a:t>
            </a:r>
          </a:p>
          <a:p>
            <a:pPr lvl="3"/>
            <a:r>
              <a:rPr lang="es-ES" altLang="ja-JP"/>
              <a:t>Cuarto nivel</a:t>
            </a:r>
          </a:p>
          <a:p>
            <a:pPr lvl="4"/>
            <a:r>
              <a:rPr lang="es-ES" altLang="ja-JP"/>
              <a:t>Quinto nivel</a:t>
            </a:r>
            <a:endParaRPr lang="ja-JP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F8BBEB-5F15-4A9C-8324-223949304B1F}" type="slidenum">
              <a:rPr lang="en-US" altLang="ja-JP"/>
              <a:pPr/>
              <a:t>‹N°›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0010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23125" y="714356"/>
            <a:ext cx="2270125" cy="5838844"/>
          </a:xfrm>
        </p:spPr>
        <p:txBody>
          <a:bodyPr vert="eaVert"/>
          <a:lstStyle/>
          <a:p>
            <a:r>
              <a:rPr lang="es-ES" altLang="ja-JP"/>
              <a:t>Haga clic para modificar el estilo de título del patrón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12750" y="714356"/>
            <a:ext cx="6645275" cy="5838844"/>
          </a:xfrm>
        </p:spPr>
        <p:txBody>
          <a:bodyPr vert="eaVert"/>
          <a:lstStyle/>
          <a:p>
            <a:pPr lvl="0"/>
            <a:r>
              <a:rPr lang="es-ES" altLang="ja-JP"/>
              <a:t>Haga clic para modificar los estilos de texto del patrón</a:t>
            </a:r>
          </a:p>
          <a:p>
            <a:pPr lvl="1"/>
            <a:r>
              <a:rPr lang="es-ES" altLang="ja-JP"/>
              <a:t>Segundo nivel</a:t>
            </a:r>
          </a:p>
          <a:p>
            <a:pPr lvl="2"/>
            <a:r>
              <a:rPr lang="es-ES" altLang="ja-JP"/>
              <a:t>Tercer nivel</a:t>
            </a:r>
          </a:p>
          <a:p>
            <a:pPr lvl="3"/>
            <a:r>
              <a:rPr lang="es-ES" altLang="ja-JP"/>
              <a:t>Cuarto nivel</a:t>
            </a:r>
          </a:p>
          <a:p>
            <a:pPr lvl="4"/>
            <a:r>
              <a:rPr lang="es-ES" altLang="ja-JP"/>
              <a:t>Quinto nivel</a:t>
            </a:r>
            <a:endParaRPr lang="ja-JP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8BEA9-5ADF-422B-913E-D3C070BEF849}" type="slidenum">
              <a:rPr lang="en-US" altLang="ja-JP"/>
              <a:pPr/>
              <a:t>‹N°›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8453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TITLE +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2750" y="68400"/>
            <a:ext cx="9080500" cy="432000"/>
          </a:xfrm>
        </p:spPr>
        <p:txBody>
          <a:bodyPr/>
          <a:lstStyle>
            <a:lvl1pPr>
              <a:defRPr sz="28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ES" altLang="ja-JP"/>
              <a:t>Haga clic para modificar el estilo de título del patrón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s-ES" altLang="ja-JP"/>
              <a:t>Haga clic para modificar los estilos de texto del patrón</a:t>
            </a:r>
          </a:p>
          <a:p>
            <a:pPr lvl="1"/>
            <a:r>
              <a:rPr lang="es-ES" altLang="ja-JP"/>
              <a:t>Segundo nivel</a:t>
            </a:r>
          </a:p>
          <a:p>
            <a:pPr lvl="2"/>
            <a:r>
              <a:rPr lang="es-ES" altLang="ja-JP"/>
              <a:t>Tercer nivel</a:t>
            </a:r>
          </a:p>
          <a:p>
            <a:pPr lvl="3"/>
            <a:r>
              <a:rPr lang="es-ES" altLang="ja-JP"/>
              <a:t>Cuarto nivel</a:t>
            </a:r>
          </a:p>
          <a:p>
            <a:pPr lvl="4"/>
            <a:r>
              <a:rPr lang="es-ES" altLang="ja-JP"/>
              <a:t>Quinto nivel</a:t>
            </a:r>
            <a:endParaRPr lang="ja-JP" altLang="en-US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4E4D81-8332-4995-A154-C803CFEAEB85}" type="slidenum">
              <a:rPr lang="en-US" altLang="ja-JP"/>
              <a:pPr/>
              <a:t>‹N°›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4312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WITHOUT STR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ES" altLang="ja-JP"/>
              <a:t>Haga clic para modificar el estilo de título del patrón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altLang="ja-JP" dirty="0"/>
              <a:t>Haga clic para modificar los estilos de texto del patrón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E4DCA-F30E-494F-A87E-3B3190E3874F}" type="slidenum">
              <a:rPr lang="en-US" altLang="ja-JP"/>
              <a:pPr/>
              <a:t>‹N°›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8855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UBTITLE +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ES" altLang="ja-JP"/>
              <a:t>Haga clic para modificar el estilo de título del patrón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12750" y="928670"/>
            <a:ext cx="4457700" cy="5624530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1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1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altLang="ja-JP"/>
              <a:t>Haga clic para modificar los estilos de texto del patrón</a:t>
            </a:r>
          </a:p>
          <a:p>
            <a:pPr lvl="1"/>
            <a:r>
              <a:rPr lang="es-ES" altLang="ja-JP"/>
              <a:t>Segundo nivel</a:t>
            </a:r>
          </a:p>
          <a:p>
            <a:pPr lvl="2"/>
            <a:r>
              <a:rPr lang="es-ES" altLang="ja-JP"/>
              <a:t>Tercer nivel</a:t>
            </a:r>
          </a:p>
          <a:p>
            <a:pPr lvl="3"/>
            <a:r>
              <a:rPr lang="es-ES" altLang="ja-JP"/>
              <a:t>Cuarto nivel</a:t>
            </a:r>
          </a:p>
          <a:p>
            <a:pPr lvl="4"/>
            <a:r>
              <a:rPr lang="es-ES" altLang="ja-JP"/>
              <a:t>Quinto nivel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928670"/>
            <a:ext cx="4457700" cy="5624530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114550" indent="-285750">
              <a:buFont typeface="Arial" panose="020B0604020202020204" pitchFamily="34" charset="0"/>
              <a:buChar char="•"/>
              <a:defRPr sz="1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altLang="ja-JP"/>
              <a:t>Haga clic para modificar los estilos de texto del patrón</a:t>
            </a:r>
          </a:p>
          <a:p>
            <a:pPr lvl="1"/>
            <a:r>
              <a:rPr lang="es-ES" altLang="ja-JP"/>
              <a:t>Segundo nivel</a:t>
            </a:r>
          </a:p>
          <a:p>
            <a:pPr lvl="2"/>
            <a:r>
              <a:rPr lang="es-ES" altLang="ja-JP"/>
              <a:t>Tercer nivel</a:t>
            </a:r>
          </a:p>
          <a:p>
            <a:pPr lvl="3"/>
            <a:r>
              <a:rPr lang="es-ES" altLang="ja-JP"/>
              <a:t>Cuarto nivel</a:t>
            </a:r>
          </a:p>
          <a:p>
            <a:pPr lvl="4"/>
            <a:r>
              <a:rPr lang="es-ES" altLang="ja-JP"/>
              <a:t>Quinto nivel</a:t>
            </a:r>
            <a:endParaRPr lang="ja-JP" alt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6FBC58-A9E8-44D1-AB93-036CB06229C1}" type="slidenum">
              <a:rPr lang="en-US" altLang="ja-JP"/>
              <a:pPr/>
              <a:t>‹N°›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40585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+ COLUMNS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146164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altLang="ja-JP"/>
              <a:t>Haga clic para modificar los estilos de texto del patrón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1785926"/>
            <a:ext cx="4376870" cy="450059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200150" indent="-285750">
              <a:buFont typeface="Arial" panose="020B0604020202020204" pitchFamily="34" charset="0"/>
              <a:buChar char="•"/>
              <a:defRPr sz="1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altLang="ja-JP"/>
              <a:t>Haga clic para modificar los estilos de texto del patrón</a:t>
            </a:r>
          </a:p>
          <a:p>
            <a:pPr lvl="1"/>
            <a:r>
              <a:rPr lang="es-ES" altLang="ja-JP"/>
              <a:t>Segundo nivel</a:t>
            </a:r>
          </a:p>
          <a:p>
            <a:pPr lvl="2"/>
            <a:r>
              <a:rPr lang="es-ES" altLang="ja-JP"/>
              <a:t>Tercer nivel</a:t>
            </a:r>
          </a:p>
          <a:p>
            <a:pPr lvl="3"/>
            <a:r>
              <a:rPr lang="es-ES" altLang="ja-JP"/>
              <a:t>Cuarto nivel</a:t>
            </a:r>
          </a:p>
          <a:p>
            <a:pPr lvl="4"/>
            <a:r>
              <a:rPr lang="es-ES" altLang="ja-JP"/>
              <a:t>Quinto nivel</a:t>
            </a:r>
            <a:endParaRPr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146164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altLang="ja-JP"/>
              <a:t>Haga clic para modificar los estilos de texto del patrón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1785926"/>
            <a:ext cx="4378590" cy="450059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200150" indent="-285750">
              <a:buFont typeface="Arial" panose="020B0604020202020204" pitchFamily="34" charset="0"/>
              <a:buChar char="•"/>
              <a:defRPr sz="1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114550" indent="-285750">
              <a:buFont typeface="Arial" panose="020B0604020202020204" pitchFamily="34" charset="0"/>
              <a:buChar char="•"/>
              <a:defRPr sz="1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altLang="ja-JP"/>
              <a:t>Haga clic para modificar los estilos de texto del patrón</a:t>
            </a:r>
          </a:p>
          <a:p>
            <a:pPr lvl="1"/>
            <a:r>
              <a:rPr lang="es-ES" altLang="ja-JP"/>
              <a:t>Segundo nivel</a:t>
            </a:r>
          </a:p>
          <a:p>
            <a:pPr lvl="2"/>
            <a:r>
              <a:rPr lang="es-ES" altLang="ja-JP"/>
              <a:t>Tercer nivel</a:t>
            </a:r>
          </a:p>
          <a:p>
            <a:pPr lvl="3"/>
            <a:r>
              <a:rPr lang="es-ES" altLang="ja-JP"/>
              <a:t>Cuarto nivel</a:t>
            </a:r>
          </a:p>
          <a:p>
            <a:pPr lvl="4"/>
            <a:r>
              <a:rPr lang="es-ES" altLang="ja-JP"/>
              <a:t>Quinto nivel</a:t>
            </a:r>
            <a:endParaRPr lang="ja-JP" altLang="en-US" dirty="0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12750" y="68042"/>
            <a:ext cx="9080500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8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s-ES" altLang="ja-JP"/>
              <a:t>Haga clic para modificar el estilo de título del patrón</a:t>
            </a:r>
            <a:endParaRPr lang="ja-JP" altLang="en-US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E9CE0B-0029-4840-BE3A-8BF08E557059}" type="slidenum">
              <a:rPr lang="en-US" altLang="ja-JP"/>
              <a:pPr/>
              <a:t>‹N°›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83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UBTITLE + WHI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ES" altLang="ja-JP"/>
              <a:t>Haga clic para modificar el estilo de título del patrón</a:t>
            </a:r>
            <a:endParaRPr lang="ja-JP" altLang="en-US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F07A2-04A9-490D-8DF2-1543FAA49B88}" type="slidenum">
              <a:rPr lang="en-US" altLang="ja-JP"/>
              <a:pPr/>
              <a:t>‹N°›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658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HI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DADC15-675D-406B-80F6-F60C254BB272}" type="slidenum">
              <a:rPr lang="en-US" altLang="ja-JP"/>
              <a:pPr/>
              <a:t>‹N°›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9316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UBTITLE + LATERAL PANEL + LIS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785794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altLang="ja-JP"/>
              <a:t>Haga clic para modificar el estilo de título del patrón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78579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altLang="ja-JP"/>
              <a:t>Haga clic para modificar los estilos de texto del patrón</a:t>
            </a:r>
          </a:p>
          <a:p>
            <a:pPr lvl="1"/>
            <a:r>
              <a:rPr lang="es-ES" altLang="ja-JP"/>
              <a:t>Segundo nivel</a:t>
            </a:r>
          </a:p>
          <a:p>
            <a:pPr lvl="2"/>
            <a:r>
              <a:rPr lang="es-ES" altLang="ja-JP"/>
              <a:t>Tercer nivel</a:t>
            </a:r>
          </a:p>
          <a:p>
            <a:pPr lvl="3"/>
            <a:r>
              <a:rPr lang="es-ES" altLang="ja-JP"/>
              <a:t>Cuarto nivel</a:t>
            </a:r>
          </a:p>
          <a:p>
            <a:pPr lvl="4"/>
            <a:r>
              <a:rPr lang="es-ES" altLang="ja-JP"/>
              <a:t>Quinto nivel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94784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altLang="ja-JP"/>
              <a:t>Haga clic para modificar los estilos de texto del patrón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E00AD9-FD54-4DDB-AB25-D8E2AC8DF38A}" type="slidenum">
              <a:rPr lang="en-US" altLang="ja-JP"/>
              <a:pPr/>
              <a:t>‹N°›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27739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ENTER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5129234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altLang="ja-JP"/>
              <a:t>Haga clic para modificar el estilo de título del patrón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941409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altLang="ja-JP" noProof="0" dirty="0"/>
              <a:t>Haga clic en el icono para agregar una imagen</a:t>
            </a:r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695972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altLang="ja-JP"/>
              <a:t>Haga clic para modificar los estilos de texto del patrón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A822DF-5D37-4EED-AE19-0CC34F6100EE}" type="slidenum">
              <a:rPr lang="en-US" altLang="ja-JP"/>
              <a:pPr/>
              <a:t>‹N°›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3221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C:\Documents and Settings\naosada\Local Settings\Temp\FWTemp\00000001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28150" y="6613525"/>
            <a:ext cx="577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388BB026-B756-4895-9B4A-33DB59316DAC}" type="slidenum">
              <a:rPr lang="en-US" altLang="ja-JP"/>
              <a:pPr/>
              <a:t>‹N°›</a:t>
            </a:fld>
            <a:endParaRPr lang="en-US" altLang="ja-JP" dirty="0"/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2750" y="928688"/>
            <a:ext cx="9080500" cy="562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ja-JP" dirty="0"/>
              <a:t>SUBTITLE</a:t>
            </a:r>
            <a:endParaRPr lang="ja-JP" altLang="en-US" dirty="0"/>
          </a:p>
          <a:p>
            <a:pPr lvl="1"/>
            <a:r>
              <a:rPr lang="es-ES" altLang="ja-JP" dirty="0"/>
              <a:t>SUBTITLE 2</a:t>
            </a:r>
            <a:endParaRPr lang="ja-JP" altLang="en-US" dirty="0"/>
          </a:p>
          <a:p>
            <a:pPr lvl="2"/>
            <a:r>
              <a:rPr lang="es-ES" altLang="ja-JP" dirty="0"/>
              <a:t>SUBTITLE 3</a:t>
            </a:r>
            <a:endParaRPr lang="ja-JP" altLang="en-US" dirty="0"/>
          </a:p>
          <a:p>
            <a:pPr lvl="3"/>
            <a:r>
              <a:rPr lang="es-ES" altLang="ja-JP" dirty="0"/>
              <a:t>SUBTITLE 4</a:t>
            </a:r>
            <a:endParaRPr lang="ja-JP" altLang="en-US" dirty="0"/>
          </a:p>
          <a:p>
            <a:pPr lvl="4"/>
            <a:r>
              <a:rPr lang="es-ES" altLang="ja-JP" dirty="0"/>
              <a:t>SUBTITLE 5</a:t>
            </a:r>
            <a:endParaRPr lang="ja-JP" altLang="en-US" dirty="0"/>
          </a:p>
        </p:txBody>
      </p:sp>
      <p:sp>
        <p:nvSpPr>
          <p:cNvPr id="1029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12750" y="68263"/>
            <a:ext cx="90805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ja-JP" dirty="0"/>
              <a:t>MAIN TITLE</a:t>
            </a:r>
            <a:endParaRPr lang="ja-JP" altLang="en-US" dirty="0"/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65100" y="6572250"/>
            <a:ext cx="47879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900" dirty="0">
                <a:ea typeface="ＭＳ 明朝" pitchFamily="17" charset="-128"/>
              </a:rPr>
              <a:t>FURUNO ELECTRIC CO., LTD.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0F3CAA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rgbClr val="0F3CAA"/>
          </a:solidFill>
          <a:latin typeface="ＭＳ Ｐゴシック" pitchFamily="50" charset="-128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rgbClr val="0F3CAA"/>
          </a:solidFill>
          <a:latin typeface="ＭＳ Ｐゴシック" pitchFamily="50" charset="-128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rgbClr val="0F3CAA"/>
          </a:solidFill>
          <a:latin typeface="ＭＳ Ｐゴシック" pitchFamily="50" charset="-128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rgbClr val="0F3CAA"/>
          </a:solidFill>
          <a:latin typeface="ＭＳ Ｐゴシック" pitchFamily="50" charset="-128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rgbClr val="0F3CAA"/>
          </a:solidFill>
          <a:latin typeface="ＭＳ Ｐゴシック" pitchFamily="50" charset="-128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rgbClr val="0F3CAA"/>
          </a:solidFill>
          <a:latin typeface="ＭＳ Ｐゴシック" pitchFamily="50" charset="-128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rgbClr val="0F3CAA"/>
          </a:solidFill>
          <a:latin typeface="ＭＳ Ｐゴシック" pitchFamily="50" charset="-128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rgbClr val="0F3CAA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457200" indent="-457200" algn="l" rtl="0" eaLnBrk="1" fontAlgn="ctr" hangingPunct="1">
        <a:spcBef>
          <a:spcPct val="20000"/>
        </a:spcBef>
        <a:spcAft>
          <a:spcPct val="0"/>
        </a:spcAft>
        <a:buClr>
          <a:srgbClr val="0F3CAA"/>
        </a:buClr>
        <a:buSzPct val="90000"/>
        <a:buFont typeface="Arial" panose="020B0604020202020204" pitchFamily="34" charset="0"/>
        <a:buChar char="•"/>
        <a:defRPr kumimoji="1" sz="28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800100" indent="-342900" algn="l" rtl="0" eaLnBrk="1" fontAlgn="ctr" hangingPunct="1">
        <a:spcBef>
          <a:spcPct val="20000"/>
        </a:spcBef>
        <a:spcAft>
          <a:spcPct val="0"/>
        </a:spcAft>
        <a:buClr>
          <a:srgbClr val="FF9933"/>
        </a:buClr>
        <a:buSzPct val="85000"/>
        <a:buFont typeface="Arial" panose="020B0604020202020204" pitchFamily="34" charset="0"/>
        <a:buChar char="•"/>
        <a:defRPr kumimoji="1" sz="24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1257300" indent="-342900" algn="l" rtl="0" eaLnBrk="1" fontAlgn="ctr" hangingPunct="1">
        <a:spcBef>
          <a:spcPct val="20000"/>
        </a:spcBef>
        <a:spcAft>
          <a:spcPct val="0"/>
        </a:spcAft>
        <a:buClr>
          <a:srgbClr val="0F3CAA"/>
        </a:buClr>
        <a:buSzPct val="75000"/>
        <a:buFont typeface="Arial" panose="020B0604020202020204" pitchFamily="34" charset="0"/>
        <a:buChar char="•"/>
        <a:defRPr kumimoji="1" sz="20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657350" indent="-285750" algn="l" rtl="0" eaLnBrk="1" fontAlgn="ctr" hangingPunct="1">
        <a:spcBef>
          <a:spcPct val="20000"/>
        </a:spcBef>
        <a:spcAft>
          <a:spcPct val="0"/>
        </a:spcAft>
        <a:buClr>
          <a:srgbClr val="FF9933"/>
        </a:buClr>
        <a:buSzPct val="75000"/>
        <a:buFont typeface="Arial" panose="020B0604020202020204" pitchFamily="34" charset="0"/>
        <a:buChar char="•"/>
        <a:defRPr kumimoji="1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2114550" indent="-285750" algn="l" rtl="0" eaLnBrk="1" fontAlgn="ctr" hangingPunct="1">
        <a:spcBef>
          <a:spcPct val="20000"/>
        </a:spcBef>
        <a:spcAft>
          <a:spcPct val="0"/>
        </a:spcAft>
        <a:buClr>
          <a:srgbClr val="0F3CAA"/>
        </a:buClr>
        <a:buSzPct val="65000"/>
        <a:buFont typeface="Arial" panose="020B0604020202020204" pitchFamily="34" charset="0"/>
        <a:buChar char="•"/>
        <a:defRPr kumimoji="1" sz="16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2514600" indent="-228600" algn="l" rtl="0" eaLnBrk="1" fontAlgn="ctr" hangingPunct="1">
        <a:spcBef>
          <a:spcPct val="20000"/>
        </a:spcBef>
        <a:spcAft>
          <a:spcPct val="0"/>
        </a:spcAft>
        <a:buClr>
          <a:srgbClr val="0F3CAA"/>
        </a:buClr>
        <a:buSzPct val="65000"/>
        <a:buFont typeface="Wingdings" pitchFamily="2" charset="2"/>
        <a:buChar char="u"/>
        <a:defRPr kumimoji="1"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ctr" hangingPunct="1">
        <a:spcBef>
          <a:spcPct val="20000"/>
        </a:spcBef>
        <a:spcAft>
          <a:spcPct val="0"/>
        </a:spcAft>
        <a:buClr>
          <a:srgbClr val="0F3CAA"/>
        </a:buClr>
        <a:buSzPct val="65000"/>
        <a:buFont typeface="Wingdings" pitchFamily="2" charset="2"/>
        <a:buChar char="u"/>
        <a:defRPr kumimoji="1"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ctr" hangingPunct="1">
        <a:spcBef>
          <a:spcPct val="20000"/>
        </a:spcBef>
        <a:spcAft>
          <a:spcPct val="0"/>
        </a:spcAft>
        <a:buClr>
          <a:srgbClr val="0F3CAA"/>
        </a:buClr>
        <a:buSzPct val="65000"/>
        <a:buFont typeface="Wingdings" pitchFamily="2" charset="2"/>
        <a:buChar char="u"/>
        <a:defRPr kumimoji="1"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ctr" hangingPunct="1">
        <a:spcBef>
          <a:spcPct val="20000"/>
        </a:spcBef>
        <a:spcAft>
          <a:spcPct val="0"/>
        </a:spcAft>
        <a:buClr>
          <a:srgbClr val="0F3CAA"/>
        </a:buClr>
        <a:buSzPct val="65000"/>
        <a:buFont typeface="Wingdings" pitchFamily="2" charset="2"/>
        <a:buChar char="u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vqIOsj8lPhI?feature=oembed" TargetMode="External"/><Relationship Id="rId4" Type="http://schemas.openxmlformats.org/officeDocument/2006/relationships/hyperlink" Target="https://www.furuno.fr/pdf/BT230%20Intellian%20Serie%20I%20-%20Chargement%20fr&#233;quences%20par%20ACU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sz="quarter"/>
          </p:nvPr>
        </p:nvSpPr>
        <p:spPr>
          <a:xfrm>
            <a:off x="979394" y="-171400"/>
            <a:ext cx="8420100" cy="1371600"/>
          </a:xfrm>
        </p:spPr>
        <p:txBody>
          <a:bodyPr/>
          <a:lstStyle/>
          <a:p>
            <a:r>
              <a:rPr lang="fr-FR" dirty="0">
                <a:solidFill>
                  <a:srgbClr val="FFC000"/>
                </a:solidFill>
              </a:rPr>
              <a:t>FAQ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sz="quarter" idx="1"/>
          </p:nvPr>
        </p:nvSpPr>
        <p:spPr>
          <a:xfrm>
            <a:off x="344488" y="980728"/>
            <a:ext cx="8640960" cy="4104456"/>
          </a:xfrm>
        </p:spPr>
        <p:txBody>
          <a:bodyPr/>
          <a:lstStyle/>
          <a:p>
            <a:pPr algn="l"/>
            <a:r>
              <a:rPr lang="fr-FR" dirty="0"/>
              <a:t>Q : </a:t>
            </a:r>
            <a:r>
              <a:rPr lang="fr-FR" b="0" i="0" dirty="0">
                <a:effectLst/>
                <a:latin typeface="Roboto" panose="02000000000000000000" pitchFamily="2" charset="0"/>
              </a:rPr>
              <a:t>Comment changer la fréquence de tracking d’un satellite ? INTELLIAN SERIE I</a:t>
            </a:r>
            <a:r>
              <a:rPr lang="fr-FR" dirty="0"/>
              <a:t>?</a:t>
            </a:r>
          </a:p>
          <a:p>
            <a:pPr algn="l"/>
            <a:endParaRPr lang="fr-FR" dirty="0"/>
          </a:p>
          <a:p>
            <a:pPr algn="l"/>
            <a:endParaRPr lang="fr-FR" dirty="0"/>
          </a:p>
          <a:p>
            <a:pPr algn="l"/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B3AAFD-32F8-427B-B526-FD1528508E91}"/>
              </a:ext>
            </a:extLst>
          </p:cNvPr>
          <p:cNvSpPr/>
          <p:nvPr/>
        </p:nvSpPr>
        <p:spPr>
          <a:xfrm>
            <a:off x="128464" y="6492235"/>
            <a:ext cx="3024336" cy="3657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6" name="Média en ligne 5" title="TUTO - Comment changer la fréquence de tracking d’un satellite ? INTELLIAN SERIE I">
            <a:hlinkClick r:id="" action="ppaction://media"/>
            <a:extLst>
              <a:ext uri="{FF2B5EF4-FFF2-40B4-BE49-F238E27FC236}">
                <a16:creationId xmlns:a16="http://schemas.microsoft.com/office/drawing/2014/main" id="{7FA979E5-5444-4624-B050-7E110EE4D8B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44488" y="1808309"/>
            <a:ext cx="6528725" cy="4896544"/>
          </a:xfrm>
          <a:prstGeom prst="rect">
            <a:avLst/>
          </a:prstGeom>
        </p:spPr>
      </p:pic>
      <p:sp>
        <p:nvSpPr>
          <p:cNvPr id="11" name="Rectangle : coins arrondis 10">
            <a:hlinkClick r:id="rId4"/>
            <a:extLst>
              <a:ext uri="{FF2B5EF4-FFF2-40B4-BE49-F238E27FC236}">
                <a16:creationId xmlns:a16="http://schemas.microsoft.com/office/drawing/2014/main" id="{5F31701D-5E35-4B19-B86D-480C000BEA1C}"/>
              </a:ext>
            </a:extLst>
          </p:cNvPr>
          <p:cNvSpPr/>
          <p:nvPr/>
        </p:nvSpPr>
        <p:spPr>
          <a:xfrm>
            <a:off x="7401272" y="3356481"/>
            <a:ext cx="2305406" cy="900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BT230 </a:t>
            </a:r>
          </a:p>
          <a:p>
            <a:pPr algn="ctr"/>
            <a:r>
              <a:rPr lang="fr-FR" sz="1200" dirty="0"/>
              <a:t>Intellian Serie I - Chargement fréquences par ACU.pdf</a:t>
            </a:r>
          </a:p>
        </p:txBody>
      </p:sp>
    </p:spTree>
    <p:extLst>
      <p:ext uri="{BB962C8B-B14F-4D97-AF65-F5344CB8AC3E}">
        <p14:creationId xmlns:p14="http://schemas.microsoft.com/office/powerpoint/2010/main" val="344980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ckgroundWhite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FGAC - PRODUITS PLAISANCES 201812 DRAFT" id="{44472225-F160-4F93-8FD3-55F8A161774E}" vid="{DF720384-8C9C-4521-8F49-2F90F5938FED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FURUNO TEMPLATE PPT</Template>
  <TotalTime>2330</TotalTime>
  <Words>27</Words>
  <Application>Microsoft Office PowerPoint</Application>
  <PresentationFormat>Format A4 (210 x 297 mm)</PresentationFormat>
  <Paragraphs>5</Paragraphs>
  <Slides>1</Slides>
  <Notes>0</Notes>
  <HiddenSlides>0</HiddenSlides>
  <MMClips>1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Roboto</vt:lpstr>
      <vt:lpstr>Segoe UI</vt:lpstr>
      <vt:lpstr>Wingdings</vt:lpstr>
      <vt:lpstr>BackgroundWhite4</vt:lpstr>
      <vt:lpstr>FAQ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Marcela</dc:creator>
  <cp:lastModifiedBy>ecomte</cp:lastModifiedBy>
  <cp:revision>51</cp:revision>
  <cp:lastPrinted>2018-10-15T14:01:13Z</cp:lastPrinted>
  <dcterms:created xsi:type="dcterms:W3CDTF">2019-10-28T08:54:11Z</dcterms:created>
  <dcterms:modified xsi:type="dcterms:W3CDTF">2022-04-15T09:39:58Z</dcterms:modified>
</cp:coreProperties>
</file>